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Open Sans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OpenSans-regular.fntdata"/><Relationship Id="rId16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italic.fntdata"/><Relationship Id="rId6" Type="http://schemas.openxmlformats.org/officeDocument/2006/relationships/slide" Target="slides/slide1.xml"/><Relationship Id="rId18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b3548f8d61_5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b3548f8d61_5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f154f59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cf154f59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b3548f8d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b3548f8d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Lalor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cebfff7c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cebfff7c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Lalor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3548f8d6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3548f8d6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/>
              <a:t>Everyone do their own contributions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c55787f42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c55787f42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Kaleigh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mslalor.github.io/Book-Library-Project/" TargetMode="External"/><Relationship Id="rId4" Type="http://schemas.openxmlformats.org/officeDocument/2006/relationships/hyperlink" Target="https://github.com/mslalor/Book-Library-Projec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jpg"/><Relationship Id="rId5" Type="http://schemas.openxmlformats.org/officeDocument/2006/relationships/image" Target="../media/image1.jpg"/><Relationship Id="rId6" Type="http://schemas.openxmlformats.org/officeDocument/2006/relationships/image" Target="../media/image8.jpg"/><Relationship Id="rId7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personal-book-library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2741050" y="749500"/>
            <a:ext cx="3672600" cy="3640500"/>
          </a:xfrm>
          <a:prstGeom prst="rect">
            <a:avLst/>
          </a:prstGeom>
          <a:solidFill>
            <a:srgbClr val="E2C69C"/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3"/>
          <p:cNvSpPr txBox="1"/>
          <p:nvPr>
            <p:ph type="ctrTitle"/>
          </p:nvPr>
        </p:nvSpPr>
        <p:spPr>
          <a:xfrm>
            <a:off x="3106675" y="991505"/>
            <a:ext cx="3054600" cy="1537200"/>
          </a:xfrm>
          <a:prstGeom prst="rect">
            <a:avLst/>
          </a:prstGeom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640000" dist="28575">
              <a:srgbClr val="000000">
                <a:alpha val="37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 Library Project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3106675" y="2612897"/>
            <a:ext cx="3054600" cy="1082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Lalor, Mikayla Kantorski, Kaleigh Andrzejewski, Angela Gardner 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995075" y="3565375"/>
            <a:ext cx="3277800" cy="703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797" u="sng">
                <a:solidFill>
                  <a:schemeClr val="hlink"/>
                </a:solidFill>
                <a:hlinkClick r:id="rId3"/>
              </a:rPr>
              <a:t>Project Website</a:t>
            </a:r>
            <a:endParaRPr sz="1397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1797" u="sng">
                <a:solidFill>
                  <a:schemeClr val="hlink"/>
                </a:solidFill>
                <a:hlinkClick r:id="rId4"/>
              </a:rPr>
              <a:t>Source Code Website</a:t>
            </a:r>
            <a:endParaRPr sz="1397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type="title"/>
          </p:nvPr>
        </p:nvSpPr>
        <p:spPr>
          <a:xfrm>
            <a:off x="1211800" y="2764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4">
            <a:alphaModFix/>
          </a:blip>
          <a:srcRect b="0" l="11890" r="5594" t="0"/>
          <a:stretch/>
        </p:blipFill>
        <p:spPr>
          <a:xfrm>
            <a:off x="1252350" y="1722175"/>
            <a:ext cx="1294525" cy="1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9134" y="1722175"/>
            <a:ext cx="1294504" cy="1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 rotWithShape="1">
          <a:blip r:embed="rId6">
            <a:alphaModFix/>
          </a:blip>
          <a:srcRect b="0" l="13339" r="6685" t="0"/>
          <a:stretch/>
        </p:blipFill>
        <p:spPr>
          <a:xfrm>
            <a:off x="4891500" y="1723225"/>
            <a:ext cx="1294526" cy="193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7">
            <a:alphaModFix/>
          </a:blip>
          <a:srcRect b="0" l="11401" r="11401" t="0"/>
          <a:stretch/>
        </p:blipFill>
        <p:spPr>
          <a:xfrm>
            <a:off x="6609075" y="1723225"/>
            <a:ext cx="1294525" cy="19385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198213" y="3799200"/>
            <a:ext cx="140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Angela Gardner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2601025" y="3799200"/>
            <a:ext cx="1861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Kaleigh Andrzejewski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4969413" y="3799200"/>
            <a:ext cx="14028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Monica Lalor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6515463" y="3799200"/>
            <a:ext cx="15597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Mikayla Kantorski</a:t>
            </a:r>
            <a:endParaRPr sz="13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type="title"/>
          </p:nvPr>
        </p:nvSpPr>
        <p:spPr>
          <a:xfrm>
            <a:off x="1211800" y="2764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1272975" y="1420050"/>
            <a:ext cx="30612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web interface personal book library where books can be added, removed, and loaned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4867025" y="515550"/>
            <a:ext cx="3061200" cy="27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Easily manage the library, track loans, and send email reminders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150" y="2121125"/>
            <a:ext cx="3134950" cy="180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183150" y="326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 sz="1977"/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1232550" y="1326650"/>
            <a:ext cx="3339300" cy="27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User registration/login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Search book database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Add books to library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Rent out books, storing email/name of renter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Check status of book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Send reminder </a:t>
            </a:r>
            <a:r>
              <a:rPr lang="en" sz="1500">
                <a:solidFill>
                  <a:srgbClr val="000000"/>
                </a:solidFill>
              </a:rPr>
              <a:t>email</a:t>
            </a:r>
            <a:r>
              <a:rPr lang="en" sz="1500">
                <a:solidFill>
                  <a:srgbClr val="000000"/>
                </a:solidFill>
              </a:rPr>
              <a:t> button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Mark book returned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 strike="sngStrike"/>
          </a:p>
          <a:p>
            <a:pPr indent="0" lvl="0" marL="914400" rtl="0" algn="l">
              <a:spcBef>
                <a:spcPts val="5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900" y="584710"/>
            <a:ext cx="3004974" cy="183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900" y="2571750"/>
            <a:ext cx="3004974" cy="1741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>
            <p:ph type="title"/>
          </p:nvPr>
        </p:nvSpPr>
        <p:spPr>
          <a:xfrm>
            <a:off x="1183150" y="32627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Significant Backlog</a:t>
            </a:r>
            <a:endParaRPr sz="1977"/>
          </a:p>
        </p:txBody>
      </p:sp>
      <p:sp>
        <p:nvSpPr>
          <p:cNvPr id="104" name="Google Shape;104;p17"/>
          <p:cNvSpPr txBox="1"/>
          <p:nvPr>
            <p:ph idx="1" type="body"/>
          </p:nvPr>
        </p:nvSpPr>
        <p:spPr>
          <a:xfrm>
            <a:off x="1232550" y="1343425"/>
            <a:ext cx="2996700" cy="30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Search for books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Remove Book Button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Storing Books in database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Storing Renter Info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Registration/Login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Login security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Remind Functionality</a:t>
            </a:r>
            <a:endParaRPr sz="1500"/>
          </a:p>
          <a:p>
            <a:pPr indent="-323850" lvl="0" marL="457200" rtl="0" algn="l">
              <a:spcBef>
                <a:spcPts val="500"/>
              </a:spcBef>
              <a:spcAft>
                <a:spcPts val="500"/>
              </a:spcAft>
              <a:buSzPts val="1500"/>
              <a:buChar char="●"/>
            </a:pPr>
            <a:r>
              <a:rPr lang="en" sz="1500"/>
              <a:t>Hosting Website/API</a:t>
            </a:r>
            <a:endParaRPr sz="1500"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625" y="1654974"/>
            <a:ext cx="3226026" cy="183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114055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      Contributions and   Reflections</a:t>
            </a:r>
            <a:endParaRPr sz="3900"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1074600" y="1092175"/>
            <a:ext cx="3497400" cy="3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Monica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Contributions: Frontend design and functionality, Integration of APIs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Learned: Web Development and API integration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Hardest Part: Working with the backend after the front end was already set up in a specific way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Mikayla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Contributions: Frontend functionality, Cybersecurity implementations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Learned: Web development with Javascript, connection of backend/frontend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Hardest Part: Working with new tools in our framework  </a:t>
            </a:r>
            <a:endParaRPr sz="1200"/>
          </a:p>
        </p:txBody>
      </p:sp>
      <p:sp>
        <p:nvSpPr>
          <p:cNvPr id="113" name="Google Shape;113;p18"/>
          <p:cNvSpPr txBox="1"/>
          <p:nvPr>
            <p:ph idx="1" type="body"/>
          </p:nvPr>
        </p:nvSpPr>
        <p:spPr>
          <a:xfrm>
            <a:off x="4685325" y="1207825"/>
            <a:ext cx="3497400" cy="32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Kaleigh</a:t>
            </a:r>
            <a:r>
              <a:rPr lang="en"/>
              <a:t>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Contributions: Frontend/Backend connection, Hosting API, Frontend troubleshooting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Learned: Host an API, .NET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Hardest Part: Learning how to combine frontend and backend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Angela: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Contributions: Frontend functionality, Integration of APIs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Learned: Website development, script communication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Hardest Part: Implementing features natively incompatible with HTML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>
            <p:ph type="title"/>
          </p:nvPr>
        </p:nvSpPr>
        <p:spPr>
          <a:xfrm>
            <a:off x="1149600" y="1871175"/>
            <a:ext cx="33708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/>
              <a:t>Live Demo!</a:t>
            </a:r>
            <a:endParaRPr sz="3900"/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639200" y="1871175"/>
            <a:ext cx="3370800" cy="15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https://personal-book-library.netlify.app/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